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B4B04-EA23-4B60-986A-787DE477DBF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E6C55-36E2-4E64-B876-540196E012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E6C55-36E2-4E64-B876-540196E012C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BA5293-E5D7-497E-AA74-E6456FD728B7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6A03C89-6599-4497-863D-985340ADE6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5293-E5D7-497E-AA74-E6456FD728B7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3C89-6599-4497-863D-985340ADE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5293-E5D7-497E-AA74-E6456FD728B7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3C89-6599-4497-863D-985340ADE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BA5293-E5D7-497E-AA74-E6456FD728B7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A03C89-6599-4497-863D-985340ADE6A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BA5293-E5D7-497E-AA74-E6456FD728B7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6A03C89-6599-4497-863D-985340ADE6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5293-E5D7-497E-AA74-E6456FD728B7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3C89-6599-4497-863D-985340ADE6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5293-E5D7-497E-AA74-E6456FD728B7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3C89-6599-4497-863D-985340ADE6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BA5293-E5D7-497E-AA74-E6456FD728B7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A03C89-6599-4497-863D-985340ADE6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5293-E5D7-497E-AA74-E6456FD728B7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3C89-6599-4497-863D-985340ADE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BA5293-E5D7-497E-AA74-E6456FD728B7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A03C89-6599-4497-863D-985340ADE6A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BA5293-E5D7-497E-AA74-E6456FD728B7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A03C89-6599-4497-863D-985340ADE6A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BA5293-E5D7-497E-AA74-E6456FD728B7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A03C89-6599-4497-863D-985340ADE6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143001"/>
            <a:ext cx="6629400" cy="2666999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Intro to Argument 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181600"/>
            <a:ext cx="5715000" cy="45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oper Black" pitchFamily="18" charset="0"/>
              </a:rPr>
              <a:t>                                                                               P. Flores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812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Argument: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Using reasoning to arrive at (a version of) truth </a:t>
            </a:r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76400"/>
          </a:xfrm>
        </p:spPr>
        <p:txBody>
          <a:bodyPr>
            <a:noAutofit/>
          </a:bodyPr>
          <a:lstStyle/>
          <a:p>
            <a:r>
              <a:rPr lang="en-US" sz="12000" dirty="0" smtClean="0"/>
              <a:t>Plato</a:t>
            </a:r>
            <a:endParaRPr lang="en-US" sz="1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68763"/>
          </a:xfrm>
        </p:spPr>
        <p:txBody>
          <a:bodyPr>
            <a:noAutofit/>
          </a:bodyPr>
          <a:lstStyle/>
          <a:p>
            <a:r>
              <a:rPr lang="en-US" sz="4000" dirty="0" smtClean="0"/>
              <a:t>Truth is knowable</a:t>
            </a:r>
          </a:p>
          <a:p>
            <a:r>
              <a:rPr lang="en-US" sz="4000" dirty="0" smtClean="0"/>
              <a:t>Truth is perfection</a:t>
            </a:r>
          </a:p>
          <a:p>
            <a:r>
              <a:rPr lang="en-US" sz="4000" dirty="0" smtClean="0"/>
              <a:t>Truth is God</a:t>
            </a:r>
          </a:p>
          <a:p>
            <a:r>
              <a:rPr lang="en-US" sz="4000" dirty="0" smtClean="0"/>
              <a:t>The way to know God is to search for truth.</a:t>
            </a:r>
          </a:p>
          <a:p>
            <a:r>
              <a:rPr lang="en-US" sz="4000" dirty="0" smtClean="0"/>
              <a:t>We may never get to truth (God)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Allegory of Cave </a:t>
            </a:r>
            <a:endParaRPr lang="en-US" sz="6000" dirty="0"/>
          </a:p>
        </p:txBody>
      </p:sp>
      <p:pic>
        <p:nvPicPr>
          <p:cNvPr id="4" name="Content Placeholder 3" descr="allegory of Cave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0495" y="1274411"/>
            <a:ext cx="7570432" cy="466918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Analogy of the Elephant</a:t>
            </a:r>
            <a:endParaRPr lang="en-US" sz="4400" dirty="0"/>
          </a:p>
        </p:txBody>
      </p:sp>
      <p:pic>
        <p:nvPicPr>
          <p:cNvPr id="6" name="Content Placeholder 5" descr="theanalogyoftheelephantinargument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14387" y="1836737"/>
            <a:ext cx="6753225" cy="44005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10600" cy="1020762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Structure of Argument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Hypothesis or proposition</a:t>
            </a:r>
          </a:p>
          <a:p>
            <a:r>
              <a:rPr lang="en-US" sz="3000" dirty="0" smtClean="0"/>
              <a:t>Claim</a:t>
            </a:r>
          </a:p>
          <a:p>
            <a:pPr lvl="1"/>
            <a:r>
              <a:rPr lang="en-US" sz="3000" dirty="0" smtClean="0"/>
              <a:t>Evidence to support claim (see rules of evidence)</a:t>
            </a:r>
            <a:endParaRPr lang="en-US" sz="3000" dirty="0" smtClean="0"/>
          </a:p>
          <a:p>
            <a:r>
              <a:rPr lang="en-US" sz="3000" dirty="0" smtClean="0"/>
              <a:t>Refutation of claim (counter claim)</a:t>
            </a:r>
          </a:p>
          <a:p>
            <a:r>
              <a:rPr lang="en-US" sz="3000" dirty="0" smtClean="0"/>
              <a:t>Rebuttal (attack counter claim)</a:t>
            </a:r>
          </a:p>
          <a:p>
            <a:r>
              <a:rPr lang="en-US" sz="3000" dirty="0" smtClean="0"/>
              <a:t>Conclusion </a:t>
            </a:r>
          </a:p>
          <a:p>
            <a:pPr lvl="1"/>
            <a:r>
              <a:rPr lang="en-US" sz="3000" dirty="0" smtClean="0"/>
              <a:t>Call to action. Tell reader what to think (logos), feel (pathos), believe (ethos), or do (action). </a:t>
            </a:r>
            <a:endParaRPr lang="en-US"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73162"/>
          </a:xfrm>
        </p:spPr>
        <p:txBody>
          <a:bodyPr>
            <a:noAutofit/>
          </a:bodyPr>
          <a:lstStyle/>
          <a:p>
            <a:r>
              <a:rPr lang="en-US" sz="6000" dirty="0" smtClean="0"/>
              <a:t>Rules of Evidence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Real </a:t>
            </a:r>
          </a:p>
          <a:p>
            <a:r>
              <a:rPr lang="en-US" sz="5400" dirty="0" smtClean="0"/>
              <a:t>Recent</a:t>
            </a:r>
          </a:p>
          <a:p>
            <a:r>
              <a:rPr lang="en-US" sz="5400" dirty="0" smtClean="0"/>
              <a:t>Relevant</a:t>
            </a:r>
          </a:p>
          <a:p>
            <a:r>
              <a:rPr lang="en-US" sz="5400" dirty="0" smtClean="0"/>
              <a:t>Repeatable </a:t>
            </a:r>
            <a:endParaRPr lang="en-US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Sample thesis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Simplest  form: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Franklin is  _</a:t>
            </a:r>
            <a:r>
              <a:rPr lang="en-US" u="sng" dirty="0" smtClean="0"/>
              <a:t>(right/wrong)_</a:t>
            </a:r>
            <a:r>
              <a:rPr lang="en-US" dirty="0" smtClean="0"/>
              <a:t> because _</a:t>
            </a:r>
            <a:r>
              <a:rPr lang="en-US" u="sng" dirty="0" smtClean="0"/>
              <a:t>(reason)_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opinion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</TotalTime>
  <Words>137</Words>
  <Application>Microsoft Office PowerPoint</Application>
  <PresentationFormat>On-screen Show (4:3)</PresentationFormat>
  <Paragraphs>31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Intro to Argument </vt:lpstr>
      <vt:lpstr>Argument:</vt:lpstr>
      <vt:lpstr>Plato</vt:lpstr>
      <vt:lpstr>Allegory of Cave </vt:lpstr>
      <vt:lpstr>Analogy of the Elephant</vt:lpstr>
      <vt:lpstr>Structure of Argument </vt:lpstr>
      <vt:lpstr>Rules of Evidence </vt:lpstr>
      <vt:lpstr>Sample thesis </vt:lpstr>
    </vt:vector>
  </TitlesOfParts>
  <Company>AUSD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Argument </dc:title>
  <dc:creator>flores_patrice</dc:creator>
  <cp:lastModifiedBy>flores_patrice</cp:lastModifiedBy>
  <cp:revision>4</cp:revision>
  <dcterms:created xsi:type="dcterms:W3CDTF">2013-09-10T19:56:10Z</dcterms:created>
  <dcterms:modified xsi:type="dcterms:W3CDTF">2013-09-10T20:34:11Z</dcterms:modified>
</cp:coreProperties>
</file>